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29"/>
  </p:normalViewPr>
  <p:slideViewPr>
    <p:cSldViewPr snapToGrid="0" snapToObjects="1">
      <p:cViewPr varScale="1">
        <p:scale>
          <a:sx n="104" d="100"/>
          <a:sy n="104" d="100"/>
        </p:scale>
        <p:origin x="232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409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463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46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86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057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427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163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018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630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43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632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2D667-B144-144F-8668-3BBFBB19FC7F}" type="datetimeFigureOut">
              <a:rPr lang="en-US" smtClean="0"/>
              <a:t>7/11/22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7585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9787A-2BED-7B48-AA1B-E433C82B4C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C77D73-999B-344D-BA92-77859DF091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AAB0AD-5255-3442-B5D5-B308F3B57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977" y="2383938"/>
            <a:ext cx="10960717" cy="2157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064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Antonellis</dc:creator>
  <cp:lastModifiedBy>Microsoft Office User</cp:lastModifiedBy>
  <cp:revision>10</cp:revision>
  <dcterms:created xsi:type="dcterms:W3CDTF">2019-05-31T11:36:10Z</dcterms:created>
  <dcterms:modified xsi:type="dcterms:W3CDTF">2022-07-11T14:18:57Z</dcterms:modified>
</cp:coreProperties>
</file>