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6" y="1282389"/>
            <a:ext cx="11475058" cy="43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B437AF-46F4-B94A-9B4D-EEB351590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56" y="417631"/>
            <a:ext cx="10918783" cy="571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0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10</cp:revision>
  <dcterms:created xsi:type="dcterms:W3CDTF">2019-05-31T11:36:10Z</dcterms:created>
  <dcterms:modified xsi:type="dcterms:W3CDTF">2022-07-11T14:26:03Z</dcterms:modified>
</cp:coreProperties>
</file>