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9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621"/>
    <p:restoredTop sz="94629"/>
  </p:normalViewPr>
  <p:slideViewPr>
    <p:cSldViewPr snapToGrid="0" snapToObjects="1">
      <p:cViewPr varScale="1">
        <p:scale>
          <a:sx n="104" d="100"/>
          <a:sy n="104" d="100"/>
        </p:scale>
        <p:origin x="232" y="78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0240945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44639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746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90864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680573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842767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71635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00183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8663077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90434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163262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7C2D667-B144-144F-8668-3BBFBB19FC7F}" type="datetimeFigureOut">
              <a:rPr lang="en-US" smtClean="0"/>
              <a:t>6/6/21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C793320-950B-3F40-B7FD-34BDF4576C9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7758513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Picture 4">
            <a:extLst>
              <a:ext uri="{FF2B5EF4-FFF2-40B4-BE49-F238E27FC236}">
                <a16:creationId xmlns:a16="http://schemas.microsoft.com/office/drawing/2014/main" id="{B4AAB0AD-5255-3442-B5D5-B308F3B57CBA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27763" y="2606491"/>
            <a:ext cx="11513146" cy="171192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590644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F46216B-77A9-411A-B9D3-5023FCB70208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8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Christine Antonellis</dc:creator>
  <cp:lastModifiedBy>Microsoft Office User</cp:lastModifiedBy>
  <cp:revision>9</cp:revision>
  <dcterms:created xsi:type="dcterms:W3CDTF">2019-05-31T11:36:10Z</dcterms:created>
  <dcterms:modified xsi:type="dcterms:W3CDTF">2021-06-06T17:48:48Z</dcterms:modified>
</cp:coreProperties>
</file>

<file path=docProps/thumbnail.jpeg>
</file>