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29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40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3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6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8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57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2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6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1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63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4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3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6/6/21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585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AAB0AD-5255-3442-B5D5-B308F3B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763" y="2606491"/>
            <a:ext cx="11513146" cy="171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Microsoft Office User</cp:lastModifiedBy>
  <cp:revision>9</cp:revision>
  <dcterms:created xsi:type="dcterms:W3CDTF">2019-05-31T11:36:10Z</dcterms:created>
  <dcterms:modified xsi:type="dcterms:W3CDTF">2021-06-06T17:48:48Z</dcterms:modified>
</cp:coreProperties>
</file>