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29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0AAAF-DECF-B745-9411-F95633AC2B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7E0041-9BA0-9442-B790-EBD8C1F03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E7457-B454-DE4D-B1CB-00998A2B6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83F2E-D774-644A-9678-C66527931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39D57-B923-584B-8A09-FC6EEB65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13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0C3A-2F1E-9B47-B934-BB9CD95A6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CA3738-EC51-5841-B822-93E33E10F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80A3E-BEBB-F648-9E6A-2328D1339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DBFB3-54AE-6B4D-8135-37AB0862C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E55CD-1356-054F-88AA-5200B81D3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39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DCB844-33A2-024A-8E87-625F5E6C0F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D831F7-4FDE-BF43-B5BF-D0F3C3B8F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EEDF4-9A0C-0140-9B1F-84A17AF94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7F519-955D-5C4B-9BF1-8F03C2F68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DE9B4-C13A-964C-BA50-77FEA55E9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9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3F2A2-0D4D-8547-BEB4-75EF15064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68C8A-EB09-E54F-A88F-C7CAB0B76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5C8E0-FFBF-F144-A59F-D8B470374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91867-BDEF-2946-AB15-6BD9EC6A2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0F4A5-8ADC-3F44-9F2D-6A457CE76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9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F3E8E-3064-454D-9CD9-8BD89FA3D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6D01B-FE01-A945-B470-06AC33F12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471D0-0705-964B-A61A-FB756BE5B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7DD0D-B721-374E-A65D-23EC70538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78384-405D-344E-A202-A56A5F3DB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9B21F-1646-174A-B9F6-7A1313D7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3F332-AA72-534D-B714-E5954743DF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466A9-E845-9745-9334-D098BA612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2F879-AA50-F041-9B94-0B22FA7D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A4E85-908D-4A43-A2C9-7C8B15562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FFC62-AEF4-4C4B-968C-EBEC248BA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8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1A3-033F-3F40-B890-78ABB9383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0E21-62B6-6C4D-8D1A-DFD975AC7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C3315C-78A2-F14D-91A7-5AA6BB1B2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9C7B88-B9E6-794D-BE67-E791C3E094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E62A32-14C2-804A-A256-145FDE0342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B0AD33-2286-5641-9FB8-43EA3D1DA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4E7E89-E64E-1140-B424-BCFE0744D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F180F3-8564-3241-9BF1-CE6BCEE1B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7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55C48-EFC3-2743-8204-3837F6B9D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CE30E9-4AE0-954A-96FD-4E911402E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81E511-228C-9548-9595-51293B2EC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00B4CE-AE62-AE41-8BFD-82F62383F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8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9D2621-A678-A045-AE8C-AEECE3DD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4A0369-C753-4C4E-ABC1-4FAE095AF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85C11B-5704-3241-83D9-AAA512DBC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2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3E316-AD8D-EF4B-983A-6556A8264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1D539-6721-2340-A37F-240D2ADB1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DC2A64-7972-4444-BAA6-61F33F49D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9AA50-CA31-2540-BDFC-4EDA261C9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414AD-40C4-9F48-B90C-778D40B45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A4C16A-BA3C-6E40-8497-BFC808E3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2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AE337-99E5-FF41-B0C8-5F1DA0496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F8B533-EF67-D946-961F-35F9023224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630A9-21BC-724D-9405-953AAC595C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E7E3A-5E53-A643-B982-A63E47D07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CDC41-8B81-6A49-87BE-D48A77F76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A83FE4-EBC4-B14D-8CB6-F9B1FC82F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3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C077E6-172C-6C41-9F30-CB5BDEB0E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220B2-FEBC-D248-961E-0F2BA11E5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6C7D9-9789-CF4D-96FB-355B0CC809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29487-F9A1-E74A-937D-FEAA5B61C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0D7F8-5835-714E-BA69-0BCE9F1E56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6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4AAB0AD-5255-3442-B5D5-B308F3B57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63" y="2614115"/>
            <a:ext cx="11513146" cy="169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64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Antonellis</dc:creator>
  <cp:lastModifiedBy>Microsoft Office User</cp:lastModifiedBy>
  <cp:revision>10</cp:revision>
  <dcterms:created xsi:type="dcterms:W3CDTF">2019-05-31T11:36:10Z</dcterms:created>
  <dcterms:modified xsi:type="dcterms:W3CDTF">2021-06-06T17:49:15Z</dcterms:modified>
</cp:coreProperties>
</file>