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9" r:id="rId2"/>
    <p:sldId id="256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4629"/>
  </p:normalViewPr>
  <p:slideViewPr>
    <p:cSldViewPr snapToGrid="0" snapToObjects="1">
      <p:cViewPr varScale="1">
        <p:scale>
          <a:sx n="81" d="100"/>
          <a:sy n="81" d="100"/>
        </p:scale>
        <p:origin x="108" y="10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30AAAF-DECF-B745-9411-F95633AC2B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F7E0041-9BA0-9442-B790-EBD8C1F03E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4E7457-B454-DE4D-B1CB-00998A2B6E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983F2E-D774-644A-9678-C66527931F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F39D57-B923-584B-8A09-FC6EEB65E9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113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540C3A-2F1E-9B47-B934-BB9CD95A60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FCA3738-EC51-5841-B822-93E33E10FF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880A3E-BEBB-F648-9E6A-2328D13395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3DBFB3-54AE-6B4D-8135-37AB0862C5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3E55CD-1356-054F-88AA-5200B81D3A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3393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CDCB844-33A2-024A-8E87-625F5E6C0F8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CD831F7-4FDE-BF43-B5BF-D0F3C3B8F1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5EEDF4-9A0C-0140-9B1F-84A17AF946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57F519-955D-5C4B-9BF1-8F03C2F68C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DDE9B4-C13A-964C-BA50-77FEA55E98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2938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53F2A2-0D4D-8547-BEB4-75EF150647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168C8A-EB09-E54F-A88F-C7CAB0B765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B5C8E0-FFBF-F144-A59F-D8B470374F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591867-BDEF-2946-AB15-6BD9EC6A2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80F4A5-8ADC-3F44-9F2D-6A457CE766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4945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FF3E8E-3064-454D-9CD9-8BD89FA3D0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26D01B-FE01-A945-B470-06AC33F129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3471D0-0705-964B-A61A-FB756BE5B7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97DD0D-B721-374E-A65D-23EC705385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978384-405D-344E-A202-A56A5F3DB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091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A9B21F-1646-174A-B9F6-7A1313D76B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83F332-AA72-534D-B714-E5954743DF2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A466A9-E845-9745-9334-D098BA6121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92F879-AA50-F041-9B94-0B22FA7D41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A4E85-908D-4A43-A2C9-7C8B155623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CFFC62-AEF4-4C4B-968C-EBEC248BA0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989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6281A3-033F-3F40-B890-78ABB93839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590E21-62B6-6C4D-8D1A-DFD975AC76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C3315C-78A2-F14D-91A7-5AA6BB1B29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59C7B88-B9E6-794D-BE67-E791C3E094F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3E62A32-14C2-804A-A256-145FDE03426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AB0AD33-2286-5641-9FB8-43EA3D1DA8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24E7E89-E64E-1140-B424-BCFE0744D1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EF180F3-8564-3241-9BF1-CE6BCEE1BD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173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755C48-EFC3-2743-8204-3837F6B9DB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1CE30E9-4AE0-954A-96FD-4E911402E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81E511-228C-9548-9595-51293B2EC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00B4CE-AE62-AE41-8BFD-82F62383FC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8851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F9D2621-A678-A045-AE8C-AEECE3DD0B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4A0369-C753-4C4E-ABC1-4FAE095AFB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85C11B-5704-3241-83D9-AAA512DBC1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622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33E316-AD8D-EF4B-983A-6556A8264D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E1D539-6721-2340-A37F-240D2ADB1E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DC2A64-7972-4444-BAA6-61F33F49DA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09AA50-CA31-2540-BDFC-4EDA261C9E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C414AD-40C4-9F48-B90C-778D40B454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A4C16A-BA3C-6E40-8497-BFC808E36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5274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2AE337-99E5-FF41-B0C8-5F1DA0496C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3F8B533-EF67-D946-961F-35F90232247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E630A9-21BC-724D-9405-953AAC595C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8E7E3A-5E53-A643-B982-A63E47D07B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ACDC41-8B81-6A49-87BE-D48A77F761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A83FE4-EBC4-B14D-8CB6-F9B1FC82F4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934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6C077E6-172C-6C41-9F30-CB5BDEB0E5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A220B2-FEBC-D248-961E-0F2BA11E5F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26C7D9-9789-CF4D-96FB-355B0CC809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C2D667-B144-144F-8668-3BBFBB19FC7F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C29487-F9A1-E74A-937D-FEAA5B61C5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50D7F8-5835-714E-BA69-0BCE9F1E56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668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59787A-2BED-7B48-AA1B-E433C82B4C4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2C77D73-999B-344D-BA92-77859DF0911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4AAB0AD-5255-3442-B5D5-B308F3B57C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806" y="1288429"/>
            <a:ext cx="11475058" cy="4348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0644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59787A-2BED-7B48-AA1B-E433C82B4C4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2C77D73-999B-344D-BA92-77859DF0911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A black and white logo&#10;&#10;Description automatically generated">
            <a:extLst>
              <a:ext uri="{FF2B5EF4-FFF2-40B4-BE49-F238E27FC236}">
                <a16:creationId xmlns:a16="http://schemas.microsoft.com/office/drawing/2014/main" id="{D517D3D3-592A-9292-993F-75E0974F97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5075" y="172337"/>
            <a:ext cx="10801537" cy="6513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7027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 Antonellis</dc:creator>
  <cp:lastModifiedBy>Kat Ravish</cp:lastModifiedBy>
  <cp:revision>12</cp:revision>
  <dcterms:created xsi:type="dcterms:W3CDTF">2019-05-31T11:36:10Z</dcterms:created>
  <dcterms:modified xsi:type="dcterms:W3CDTF">2024-12-18T21:45:29Z</dcterms:modified>
</cp:coreProperties>
</file>