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29"/>
  </p:normalViewPr>
  <p:slideViewPr>
    <p:cSldViewPr snapToGrid="0" snapToObjects="1">
      <p:cViewPr varScale="1">
        <p:scale>
          <a:sx n="99" d="100"/>
          <a:sy n="99" d="100"/>
        </p:scale>
        <p:origin x="108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409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463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46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86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057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427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163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018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630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43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632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2D667-B144-144F-8668-3BBFBB19FC7F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7585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green text&#10;&#10;Description automatically generated">
            <a:extLst>
              <a:ext uri="{FF2B5EF4-FFF2-40B4-BE49-F238E27FC236}">
                <a16:creationId xmlns:a16="http://schemas.microsoft.com/office/drawing/2014/main" id="{58438A7B-4867-DA2D-E723-1ECD659743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173" y="1641768"/>
            <a:ext cx="10421655" cy="1360542"/>
          </a:xfrm>
          <a:prstGeom prst="rect">
            <a:avLst/>
          </a:prstGeom>
        </p:spPr>
      </p:pic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F0A0417-3724-1394-2F8B-4476DD1ED5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173" y="3871592"/>
            <a:ext cx="10421655" cy="1360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064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Antonellis</dc:creator>
  <cp:lastModifiedBy>Kat Ravish</cp:lastModifiedBy>
  <cp:revision>11</cp:revision>
  <dcterms:created xsi:type="dcterms:W3CDTF">2019-05-31T11:36:10Z</dcterms:created>
  <dcterms:modified xsi:type="dcterms:W3CDTF">2024-12-20T09:12:20Z</dcterms:modified>
</cp:coreProperties>
</file>