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72" r:id="rId1"/>
  </p:sldMasterIdLst>
  <p:sldIdLst>
    <p:sldId id="259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4629"/>
  </p:normalViewPr>
  <p:slideViewPr>
    <p:cSldViewPr snapToGrid="0" snapToObjects="1">
      <p:cViewPr varScale="1">
        <p:scale>
          <a:sx n="83" d="100"/>
          <a:sy n="83" d="100"/>
        </p:scale>
        <p:origin x="90" y="96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30AAAF-DECF-B745-9411-F95633AC2B41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DF7E0041-9BA0-9442-B790-EBD8C1F03EA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14E7457-B454-DE4D-B1CB-00998A2B6E8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A983F2E-D774-644A-9678-C66527931FA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FF39D57-B923-584B-8A09-FC6EEB65E9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9211388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7540C3A-2F1E-9B47-B934-BB9CD95A601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FCA3738-EC51-5841-B822-93E33E10FF4A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D880A3E-BEBB-F648-9E6A-2328D133951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83DBFB3-54AE-6B4D-8135-37AB0862C5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83E55CD-1356-054F-88AA-5200B81D3A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03393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5CDCB844-33A2-024A-8E87-625F5E6C0F87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CD831F7-4FDE-BF43-B5BF-D0F3C3B8F1C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55EEDF4-9A0C-0140-9B1F-84A17AF9464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557F519-955D-5C4B-9BF1-8F03C2F68C4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2CDDE9B4-C13A-964C-BA50-77FEA55E98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129384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853F2A2-0D4D-8547-BEB4-75EF150647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6F168C8A-EB09-E54F-A88F-C7CAB0B765F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B5C8E0-FFBF-F144-A59F-D8B470374F0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B591867-BDEF-2946-AB15-6BD9EC6A2D1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D80F4A5-8ADC-3F44-9F2D-6A457CE766B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34945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FF3E8E-3064-454D-9CD9-8BD89FA3D03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8A26D01B-FE01-A945-B470-06AC33F1296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EA3471D0-0705-964B-A61A-FB756BE5B7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97DD0D-B721-374E-A65D-23EC705385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4978384-405D-344E-A202-A56A5F3DB9D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8809167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0A9B21F-1646-174A-B9F6-7A1313D76BD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983F332-AA72-534D-B714-E5954743DF2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6A466A9-E845-9745-9334-D098BA612183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A92F879-AA50-F041-9B94-0B22FA7D419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570A4E85-908D-4A43-A2C9-7C8B155623F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ACFFC62-AEF4-4C4B-968C-EBEC248BA08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4598992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6281A3-033F-3F40-B890-78ABB93839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6590E21-62B6-6C4D-8D1A-DFD975AC76E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F5C3315C-78A2-F14D-91A7-5AA6BB1B29E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59C7B88-B9E6-794D-BE67-E791C3E094F0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E3E62A32-14C2-804A-A256-145FDE034269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2AB0AD33-2286-5641-9FB8-43EA3D1DA8E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D24E7E89-E64E-1140-B424-BCFE0744D15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BEF180F3-8564-3241-9BF1-CE6BCEE1BD8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2517353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755C48-EFC3-2743-8204-3837F6B9DB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21CE30E9-4AE0-954A-96FD-4E911402E0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CF81E511-228C-9548-9595-51293B2ECD2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AF00B4CE-AE62-AE41-8BFD-82F62383FCE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08851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AF9D2621-A678-A045-AE8C-AEECE3DD0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F24A0369-C753-4C4E-ABC1-4FAE095AFB7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4885C11B-5704-3241-83D9-AAA512DBC19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96227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233E316-AD8D-EF4B-983A-6556A8264D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1E1D539-6721-2340-A37F-240D2ADB1ED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BDC2A64-7972-4444-BAA6-61F33F49DA9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209AA50-CA31-2540-BDFC-4EDA261C9E2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5C414AD-40C4-9F48-B90C-778D40B454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4A4C16A-BA3C-6E40-8497-BFC808E36A0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15274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2AE337-99E5-FF41-B0C8-5F1DA0496C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73F8B533-EF67-D946-961F-35F90232247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B5E630A9-21BC-724D-9405-953AAC595C2E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E7E3A-5E53-A643-B982-A63E47D07B9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CACDC41-8B81-6A49-87BE-D48A77F7618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6A83FE4-EBC4-B14D-8CB6-F9B1FC82F44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93432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E6C077E6-172C-6C41-9F30-CB5BDEB0E5A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BA220B2-FEBC-D248-961E-0F2BA11E5F1F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826C7D9-9789-CF4D-96FB-355B0CC809F0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7C2D667-B144-144F-8668-3BBFBB19FC7F}" type="datetimeFigureOut">
              <a:rPr lang="en-US" smtClean="0"/>
              <a:t>12/20/2024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1C29487-F9A1-E74A-937D-FEAA5B61C54E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450D7F8-5835-714E-BA69-0BCE9F1E56F7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C793320-950B-3F40-B7FD-34BDF4576C9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466689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8" descr="A black background with green text&#10;&#10;Description automatically generated">
            <a:extLst>
              <a:ext uri="{FF2B5EF4-FFF2-40B4-BE49-F238E27FC236}">
                <a16:creationId xmlns:a16="http://schemas.microsoft.com/office/drawing/2014/main" id="{ABD5B73F-8C87-3DD1-7ED3-4E8498B3333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34318" y="1594299"/>
            <a:ext cx="10374775" cy="1354422"/>
          </a:xfrm>
          <a:prstGeom prst="rect">
            <a:avLst/>
          </a:prstGeom>
        </p:spPr>
      </p:pic>
      <p:pic>
        <p:nvPicPr>
          <p:cNvPr id="11" name="Picture 10" descr="A black background with white text&#10;&#10;Description automatically generated">
            <a:extLst>
              <a:ext uri="{FF2B5EF4-FFF2-40B4-BE49-F238E27FC236}">
                <a16:creationId xmlns:a16="http://schemas.microsoft.com/office/drawing/2014/main" id="{8BABDF5C-6D98-4FB4-E780-33751E69AC8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34318" y="4229215"/>
            <a:ext cx="10374775" cy="135442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906440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18</TotalTime>
  <Words>0</Words>
  <Application>Microsoft Office PowerPoint</Application>
  <PresentationFormat>Widescreen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Christine Antonellis</dc:creator>
  <cp:lastModifiedBy>Kat Ravish</cp:lastModifiedBy>
  <cp:revision>12</cp:revision>
  <dcterms:created xsi:type="dcterms:W3CDTF">2019-05-31T11:36:10Z</dcterms:created>
  <dcterms:modified xsi:type="dcterms:W3CDTF">2024-12-20T09:11:22Z</dcterms:modified>
</cp:coreProperties>
</file>